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914400"/>
            <a:ext cx="6400800" cy="5181600"/>
          </a:xfrm>
        </p:spPr>
        <p:txBody>
          <a:bodyPr>
            <a:normAutofit/>
          </a:bodyPr>
          <a:lstStyle/>
          <a:p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4800" b="1" dirty="0" smtClean="0">
                <a:solidFill>
                  <a:srgbClr val="FF0000"/>
                </a:solidFill>
                <a:latin typeface="Algerian" pitchFamily="82" charset="0"/>
              </a:rPr>
              <a:t>LAPLACE  TRANSFORMS</a:t>
            </a:r>
          </a:p>
          <a:p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30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(viii)                     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(ix) similarly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2600" y="990600"/>
          <a:ext cx="1905000" cy="590550"/>
        </p:xfrm>
        <a:graphic>
          <a:graphicData uri="http://schemas.openxmlformats.org/presentationml/2006/ole">
            <p:oleObj spid="_x0000_s22530" name="Equation" r:id="rId3" imgW="126972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05000" y="1991852"/>
          <a:ext cx="2286000" cy="700548"/>
        </p:xfrm>
        <a:graphic>
          <a:graphicData uri="http://schemas.openxmlformats.org/presentationml/2006/ole">
            <p:oleObj spid="_x0000_s22531" name="Equation" r:id="rId4" imgW="1574640" imgH="482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90800" y="2895600"/>
          <a:ext cx="2590800" cy="791633"/>
        </p:xfrm>
        <a:graphic>
          <a:graphicData uri="http://schemas.openxmlformats.org/presentationml/2006/ole">
            <p:oleObj spid="_x0000_s22532" name="Equation" r:id="rId5" imgW="1828800" imgH="50796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38400" y="3810000"/>
          <a:ext cx="2426110" cy="696383"/>
        </p:xfrm>
        <a:graphic>
          <a:graphicData uri="http://schemas.openxmlformats.org/presentationml/2006/ole">
            <p:oleObj spid="_x0000_s22533" name="Equation" r:id="rId6" imgW="685800" imgH="393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743199" y="4953000"/>
          <a:ext cx="1961535" cy="533400"/>
        </p:xfrm>
        <a:graphic>
          <a:graphicData uri="http://schemas.openxmlformats.org/presentationml/2006/ole">
            <p:oleObj spid="_x0000_s22534" name="Equation" r:id="rId7" imgW="12445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(x)                                    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have                            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by putting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=x.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19199" y="1066800"/>
          <a:ext cx="1858297" cy="685800"/>
        </p:xfrm>
        <a:graphic>
          <a:graphicData uri="http://schemas.openxmlformats.org/presentationml/2006/ole">
            <p:oleObj spid="_x0000_s23554" name="Equation" r:id="rId3" imgW="106668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95400" y="1905000"/>
          <a:ext cx="1732882" cy="774700"/>
        </p:xfrm>
        <a:graphic>
          <a:graphicData uri="http://schemas.openxmlformats.org/presentationml/2006/ole">
            <p:oleObj spid="_x0000_s23555" name="Equation" r:id="rId4" imgW="1079280" imgH="482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95400" y="2743200"/>
          <a:ext cx="2009140" cy="711200"/>
        </p:xfrm>
        <a:graphic>
          <a:graphicData uri="http://schemas.openxmlformats.org/presentationml/2006/ole">
            <p:oleObj spid="_x0000_s23556" name="Equation" r:id="rId5" imgW="1434960" imgH="50796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28800" y="3810000"/>
          <a:ext cx="1470526" cy="698500"/>
        </p:xfrm>
        <a:graphic>
          <a:graphicData uri="http://schemas.openxmlformats.org/presentationml/2006/ole">
            <p:oleObj spid="_x0000_s23557" name="Equation" r:id="rId6" imgW="1015920" imgH="4824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05000" y="4724400"/>
          <a:ext cx="1319161" cy="730250"/>
        </p:xfrm>
        <a:graphic>
          <a:graphicData uri="http://schemas.openxmlformats.org/presentationml/2006/ole">
            <p:oleObj spid="_x0000_s23558" name="Equation" r:id="rId7" imgW="7110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b="1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Thank you</a:t>
            </a:r>
          </a:p>
          <a:p>
            <a:pPr algn="ctr">
              <a:buNone/>
            </a:pPr>
            <a:endParaRPr lang="en-US" sz="1400" b="1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endParaRPr lang="en-US" sz="1400" b="1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endParaRPr lang="en-US" sz="1400" b="1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r>
              <a:rPr lang="en-US" sz="1400" b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         Prepared </a:t>
            </a:r>
            <a:r>
              <a:rPr lang="en-US" sz="14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by                                                                                                </a:t>
            </a:r>
          </a:p>
          <a:p>
            <a:pPr algn="ctr"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							       D.PHILOMINE JEEVITHA</a:t>
            </a:r>
          </a:p>
          <a:p>
            <a:pPr algn="r"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Department of Mathematics</a:t>
            </a:r>
          </a:p>
          <a:p>
            <a:pPr algn="ctr"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                                                                      		                  </a:t>
            </a:r>
            <a:r>
              <a:rPr lang="en-US" sz="14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St.Joseph’s</a:t>
            </a:r>
            <a:r>
              <a:rPr lang="en-US" sz="14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college</a:t>
            </a:r>
          </a:p>
          <a:p>
            <a:pPr algn="ctr"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</a:t>
            </a:r>
            <a:r>
              <a:rPr lang="en-US" sz="14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trichy</a:t>
            </a:r>
            <a:endParaRPr lang="en-US" sz="1400" b="1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a function f(t) is defined for all positive values of the variable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t and if                   exists and is equal to F(s) , then F(s) is called the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Laplace transform of f(t) and is denoted by the symbol L{f(t)}.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Hence                                      The operator L that transform f(t) into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F(s) is called the Laplace transform operator.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2438400"/>
          <a:ext cx="736600" cy="482600"/>
        </p:xfrm>
        <a:graphic>
          <a:graphicData uri="http://schemas.openxmlformats.org/presentationml/2006/ole">
            <p:oleObj spid="_x0000_s14338" name="Equation" r:id="rId3" imgW="736560" imgH="482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86000" y="4724400"/>
          <a:ext cx="1854200" cy="482600"/>
        </p:xfrm>
        <a:graphic>
          <a:graphicData uri="http://schemas.openxmlformats.org/presentationml/2006/ole">
            <p:oleObj spid="_x0000_s14339" name="Equation" r:id="rId4" imgW="18540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b="1" dirty="0" smtClean="0">
                <a:latin typeface="Algerian" pitchFamily="82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romanLcParenBoth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L{f(t)+g(t)} = L{f(t)}+L{g(t)}</a:t>
            </a:r>
          </a:p>
          <a:p>
            <a:pPr marL="514350" indent="-51435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we have L{f(t)+g(t)}   =                      </a:t>
            </a:r>
          </a:p>
          <a:p>
            <a:pPr marL="514350" indent="-51435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=                               </a:t>
            </a:r>
          </a:p>
          <a:p>
            <a:pPr marL="514350" indent="-51435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=    L{f(t)}+L{g(t)}.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95700" y="1828800"/>
          <a:ext cx="1556084" cy="609600"/>
        </p:xfrm>
        <a:graphic>
          <a:graphicData uri="http://schemas.openxmlformats.org/presentationml/2006/ole">
            <p:oleObj spid="_x0000_s15362" name="Equation" r:id="rId3" imgW="1231560" imgH="482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09999" y="2743200"/>
          <a:ext cx="1973179" cy="609600"/>
        </p:xfrm>
        <a:graphic>
          <a:graphicData uri="http://schemas.openxmlformats.org/presentationml/2006/ole">
            <p:oleObj spid="_x0000_s15363" name="Equation" r:id="rId4" imgW="15620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(ii)  L{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(t)} =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{f(t)} , where c is a constant.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we have    L{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(t)}    =                        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=                    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=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{f(t)}.   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09999" y="1905000"/>
          <a:ext cx="1100889" cy="685800"/>
        </p:xfrm>
        <a:graphic>
          <a:graphicData uri="http://schemas.openxmlformats.org/presentationml/2006/ole">
            <p:oleObj spid="_x0000_s16386" name="Equation" r:id="rId3" imgW="774360" imgH="482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86199" y="2667000"/>
          <a:ext cx="1026695" cy="609600"/>
        </p:xfrm>
        <a:graphic>
          <a:graphicData uri="http://schemas.openxmlformats.org/presentationml/2006/ole">
            <p:oleObj spid="_x0000_s16387" name="Equation" r:id="rId4" imgW="8125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(iii) L{f’(t)} =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{f(t)}- f(0).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we have L{f’(t)}   =                        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=                                    (on integration by parts)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=                           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=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{f(t)}-f(0) .    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00400" y="1981200"/>
          <a:ext cx="774700" cy="482600"/>
        </p:xfrm>
        <a:graphic>
          <a:graphicData uri="http://schemas.openxmlformats.org/presentationml/2006/ole">
            <p:oleObj spid="_x0000_s17410" name="Equation" r:id="rId3" imgW="774360" imgH="482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00400" y="2743200"/>
          <a:ext cx="1816100" cy="482600"/>
        </p:xfrm>
        <a:graphic>
          <a:graphicData uri="http://schemas.openxmlformats.org/presentationml/2006/ole">
            <p:oleObj spid="_x0000_s17411" name="Equation" r:id="rId4" imgW="1815840" imgH="482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52800" y="3505200"/>
          <a:ext cx="1358900" cy="482600"/>
        </p:xfrm>
        <a:graphic>
          <a:graphicData uri="http://schemas.openxmlformats.org/presentationml/2006/ole">
            <p:oleObj spid="_x0000_s17412" name="Equation" r:id="rId5" imgW="13586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(iv)                                         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L{f’’(t)} = L{F’(t)}     where F(t)=f’(t)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=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{F(t)}-F(0)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=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{f’(t)}-f’(0)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= s[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{f(t)}-f(0)]-f’(0)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=      L{f(t)}-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(0)-f’(0).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52549" y="1371600"/>
          <a:ext cx="3894667" cy="381000"/>
        </p:xfrm>
        <a:graphic>
          <a:graphicData uri="http://schemas.openxmlformats.org/presentationml/2006/ole">
            <p:oleObj spid="_x0000_s18434" name="Equation" r:id="rId3" imgW="233676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14600" y="4419600"/>
          <a:ext cx="177800" cy="304800"/>
        </p:xfrm>
        <a:graphic>
          <a:graphicData uri="http://schemas.openxmlformats.org/presentationml/2006/ole">
            <p:oleObj spid="_x0000_s18435" name="Equation" r:id="rId4" imgW="1774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(v) By extending the previous result , we get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(vi) If L{f(t)} = F(s)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(a)                    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(b) 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85800" y="2209800"/>
          <a:ext cx="8001000" cy="457200"/>
        </p:xfrm>
        <a:graphic>
          <a:graphicData uri="http://schemas.openxmlformats.org/presentationml/2006/ole">
            <p:oleObj spid="_x0000_s20482" name="Equation" r:id="rId3" imgW="422892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57399" y="4038600"/>
          <a:ext cx="2448791" cy="533400"/>
        </p:xfrm>
        <a:graphic>
          <a:graphicData uri="http://schemas.openxmlformats.org/presentationml/2006/ole">
            <p:oleObj spid="_x0000_s20483" name="Equation" r:id="rId4" imgW="1282680" imgH="2793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57399" y="4876800"/>
          <a:ext cx="2448791" cy="533400"/>
        </p:xfrm>
        <a:graphic>
          <a:graphicData uri="http://schemas.openxmlformats.org/presentationml/2006/ole">
            <p:oleObj spid="_x0000_s20484" name="Equation" r:id="rId5" imgW="128268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(vii)                   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Similarly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71599" y="1524000"/>
          <a:ext cx="2209801" cy="609600"/>
        </p:xfrm>
        <a:graphic>
          <a:graphicData uri="http://schemas.openxmlformats.org/presentationml/2006/ole">
            <p:oleObj spid="_x0000_s21506" name="Equation" r:id="rId3" imgW="95220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05000" y="2209800"/>
          <a:ext cx="1822784" cy="685800"/>
        </p:xfrm>
        <a:graphic>
          <a:graphicData uri="http://schemas.openxmlformats.org/presentationml/2006/ole">
            <p:oleObj spid="_x0000_s21507" name="Equation" r:id="rId4" imgW="1282680" imgH="482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62200" y="3047999"/>
          <a:ext cx="1219200" cy="785247"/>
        </p:xfrm>
        <a:graphic>
          <a:graphicData uri="http://schemas.openxmlformats.org/presentationml/2006/ole">
            <p:oleObj spid="_x0000_s21508" name="Equation" r:id="rId5" imgW="749160" imgH="4824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57400" y="3886200"/>
          <a:ext cx="1371600" cy="762000"/>
        </p:xfrm>
        <a:graphic>
          <a:graphicData uri="http://schemas.openxmlformats.org/presentationml/2006/ole">
            <p:oleObj spid="_x0000_s21509" name="Equation" r:id="rId6" imgW="914400" imgH="50796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57400" y="4648200"/>
          <a:ext cx="1219200" cy="969108"/>
        </p:xfrm>
        <a:graphic>
          <a:graphicData uri="http://schemas.openxmlformats.org/presentationml/2006/ole">
            <p:oleObj spid="_x0000_s21510" name="Equation" r:id="rId7" imgW="495000" imgH="393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285999" y="5715000"/>
          <a:ext cx="1396181" cy="609600"/>
        </p:xfrm>
        <a:graphic>
          <a:graphicData uri="http://schemas.openxmlformats.org/presentationml/2006/ole">
            <p:oleObj spid="_x0000_s21511" name="Equation" r:id="rId8" imgW="9014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132</TotalTime>
  <Words>296</Words>
  <Application>Microsoft Office PowerPoint</Application>
  <PresentationFormat>On-screen Show (4:3)</PresentationFormat>
  <Paragraphs>120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Trek</vt:lpstr>
      <vt:lpstr>Equation</vt:lpstr>
      <vt:lpstr>Slide 1</vt:lpstr>
      <vt:lpstr>Definition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Jeevitha ephrem</dc:creator>
  <cp:lastModifiedBy>MathsDept</cp:lastModifiedBy>
  <cp:revision>33</cp:revision>
  <dcterms:created xsi:type="dcterms:W3CDTF">2006-08-16T00:00:00Z</dcterms:created>
  <dcterms:modified xsi:type="dcterms:W3CDTF">2018-07-04T05:33:41Z</dcterms:modified>
</cp:coreProperties>
</file>